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4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>
        <p:scale>
          <a:sx n="71" d="100"/>
          <a:sy n="71" d="100"/>
        </p:scale>
        <p:origin x="3648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422DE8-B07C-345B-0474-E5AB2FCA71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F268922-9C95-2213-E760-F39E4EA4ED41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72FD2DF-8872-42DE-2ED2-099C62C25D0B}"/>
              </a:ext>
            </a:extLst>
          </p:cNvPr>
          <p:cNvSpPr/>
          <p:nvPr/>
        </p:nvSpPr>
        <p:spPr>
          <a:xfrm>
            <a:off x="1339158" y="7056155"/>
            <a:ext cx="5215149" cy="777044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4CAB2D6-AD07-C3D5-9EA6-0AE318363FF6}"/>
              </a:ext>
            </a:extLst>
          </p:cNvPr>
          <p:cNvSpPr txBox="1"/>
          <p:nvPr/>
        </p:nvSpPr>
        <p:spPr>
          <a:xfrm>
            <a:off x="1343936" y="7244622"/>
            <a:ext cx="521514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DETAILS HERE OR DELETE TEXT + BOX</a:t>
            </a:r>
          </a:p>
        </p:txBody>
      </p:sp>
    </p:spTree>
    <p:extLst>
      <p:ext uri="{BB962C8B-B14F-4D97-AF65-F5344CB8AC3E}">
        <p14:creationId xmlns:p14="http://schemas.microsoft.com/office/powerpoint/2010/main" val="232081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847EBC-AB2D-48B6-A1BB-FBC6CA041FA3}"/>
</file>

<file path=customXml/itemProps2.xml><?xml version="1.0" encoding="utf-8"?>
<ds:datastoreItem xmlns:ds="http://schemas.openxmlformats.org/officeDocument/2006/customXml" ds:itemID="{AC897794-8E92-4150-9A05-67E9BA91E203}"/>
</file>

<file path=customXml/itemProps3.xml><?xml version="1.0" encoding="utf-8"?>
<ds:datastoreItem xmlns:ds="http://schemas.openxmlformats.org/officeDocument/2006/customXml" ds:itemID="{5401F340-969D-41E5-8534-2C6BE96890D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1218</TotalTime>
  <Words>8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9</cp:revision>
  <dcterms:created xsi:type="dcterms:W3CDTF">2025-05-29T21:03:48Z</dcterms:created>
  <dcterms:modified xsi:type="dcterms:W3CDTF">2025-06-02T20:10:18Z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